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ED3"/>
    <a:srgbClr val="FF2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1144" y="3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4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5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0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0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7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F30FA-EB03-EA44-BC9D-2E964FCE129A}" type="datetimeFigureOut"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CB7C-641B-564D-A30A-C7EA5FF69A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1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A with qva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635000"/>
            <a:ext cx="6121400" cy="557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595" y="5128618"/>
            <a:ext cx="64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169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3300" y="1975692"/>
            <a:ext cx="64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186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1242" y="3424947"/>
            <a:ext cx="48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2726" y="296679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87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0897" y="24034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50898" y="3701946"/>
            <a:ext cx="48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867" y="17095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2300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MS with qva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622300"/>
            <a:ext cx="61087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205" y="2252691"/>
            <a:ext cx="64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186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6726" y="346158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67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0989" y="259877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1777" y="5128143"/>
            <a:ext cx="64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190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6790" y="279833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0717" y="346311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867" y="170955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4094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00MS with qva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5000"/>
            <a:ext cx="6083300" cy="55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867" y="170955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26882" y="197569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194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4036" y="22526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83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9780" y="265983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1214" y="5103721"/>
            <a:ext cx="64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165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1803" y="2798331"/>
            <a:ext cx="56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89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7201" y="400040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4</a:t>
            </a:r>
          </a:p>
        </p:txBody>
      </p:sp>
    </p:spTree>
    <p:extLst>
      <p:ext uri="{BB962C8B-B14F-4D97-AF65-F5344CB8AC3E}">
        <p14:creationId xmlns:p14="http://schemas.microsoft.com/office/powerpoint/2010/main" val="239986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 with qvalu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" y="3690454"/>
            <a:ext cx="3367353" cy="3066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9512" y="6135141"/>
            <a:ext cx="452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169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685" y="4417314"/>
            <a:ext cx="452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186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88" y="5214633"/>
            <a:ext cx="6042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4779" y="4946592"/>
            <a:ext cx="3990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8456" y="4685075"/>
            <a:ext cx="5068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3183" y="5601383"/>
            <a:ext cx="5460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587" y="322640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</a:t>
            </a:r>
          </a:p>
        </p:txBody>
      </p:sp>
      <p:pic>
        <p:nvPicPr>
          <p:cNvPr id="12" name="Picture 11" descr="400MS with qvalu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71" y="3672231"/>
            <a:ext cx="3365004" cy="30851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61689" y="4544282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186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9648" y="4446923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67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66324" y="4778816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8152" y="6122984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190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8234" y="4819601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92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9331" y="5580479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6669" y="3226409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</a:t>
            </a:r>
          </a:p>
        </p:txBody>
      </p:sp>
      <p:pic>
        <p:nvPicPr>
          <p:cNvPr id="20" name="Picture 19" descr="2800MS with qvalu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75" y="3672231"/>
            <a:ext cx="3454581" cy="31660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51442" y="3226409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42126" y="4419170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194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63022" y="4560991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83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06494" y="5057002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86878" y="6190191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165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7895" y="5198875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06524" y="5572899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4</a:t>
            </a:r>
          </a:p>
        </p:txBody>
      </p:sp>
    </p:spTree>
    <p:extLst>
      <p:ext uri="{BB962C8B-B14F-4D97-AF65-F5344CB8AC3E}">
        <p14:creationId xmlns:p14="http://schemas.microsoft.com/office/powerpoint/2010/main" val="208522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A color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5475" y="534841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47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1180" y="2232123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1242" y="3705800"/>
            <a:ext cx="48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2726" y="324765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81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5411" y="268425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8921" y="4005382"/>
            <a:ext cx="48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867" y="45180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665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MechS color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5231" y="246027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44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6726" y="346158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62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7210" y="259877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869" y="5347941"/>
            <a:ext cx="56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49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6790" y="2822753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0717" y="346311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8202" y="540287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289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800MechS color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84" y="-162152"/>
            <a:ext cx="6400800" cy="640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867" y="170955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8034" y="1849403"/>
            <a:ext cx="56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58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7814" y="2101980"/>
            <a:ext cx="56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79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869" y="258656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2366" y="495718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n = 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0154" y="2761698"/>
            <a:ext cx="56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n = 85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7852" y="3837481"/>
            <a:ext cx="48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3ED3"/>
                </a:solidFill>
              </a:rPr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346794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400MechS color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36" y="3361218"/>
            <a:ext cx="3481383" cy="3481383"/>
          </a:xfrm>
          <a:prstGeom prst="rect">
            <a:avLst/>
          </a:prstGeom>
        </p:spPr>
      </p:pic>
      <p:pic>
        <p:nvPicPr>
          <p:cNvPr id="28" name="Picture 27" descr="OA color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4" y="3361218"/>
            <a:ext cx="3541281" cy="3541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7724" y="6161180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48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079" y="4454524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6127" y="5205405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84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549" y="4954850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719" y="4808967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3412" y="5380032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019" y="337661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6151" y="4554551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6165" y="5360152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62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4380" y="4632671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3984" y="6127773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49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3280" y="5711418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87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27088" y="5260124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9978" y="3376617"/>
            <a:ext cx="31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B</a:t>
            </a:r>
          </a:p>
        </p:txBody>
      </p:sp>
      <p:pic>
        <p:nvPicPr>
          <p:cNvPr id="19" name="Picture 18" descr="2800MechS colors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78" y="3368936"/>
            <a:ext cx="3503687" cy="35036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34399" y="3376617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45571" y="4432616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58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15181" y="4560068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79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8616" y="4732698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83005" y="6150345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8000"/>
                </a:solidFill>
              </a:rPr>
              <a:t>n = 47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9757" y="5182390"/>
            <a:ext cx="4154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00FF"/>
                </a:solidFill>
              </a:rPr>
              <a:t>n = 85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48578" y="5511363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FF3ED3"/>
                </a:solidFill>
              </a:rPr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321533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228</Words>
  <Application>Microsoft Macintosh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14</cp:revision>
  <cp:lastPrinted>2014-01-08T22:11:13Z</cp:lastPrinted>
  <dcterms:created xsi:type="dcterms:W3CDTF">2013-10-29T13:49:41Z</dcterms:created>
  <dcterms:modified xsi:type="dcterms:W3CDTF">2014-01-08T22:11:53Z</dcterms:modified>
</cp:coreProperties>
</file>